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6" r:id="rId3"/>
    <p:sldId id="273" r:id="rId4"/>
    <p:sldId id="268" r:id="rId5"/>
    <p:sldId id="269" r:id="rId6"/>
    <p:sldId id="270" r:id="rId7"/>
    <p:sldId id="272" r:id="rId8"/>
    <p:sldId id="27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143C15-D3CF-4E2A-B555-210BC18EBD4C}" v="30" dt="2024-01-22T16:02:15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ontana" userId="1dd9baa3913be207" providerId="LiveId" clId="{7F143C15-D3CF-4E2A-B555-210BC18EBD4C}"/>
    <pc:docChg chg="custSel addSld delSld modSld sldOrd">
      <pc:chgData name="michael montana" userId="1dd9baa3913be207" providerId="LiveId" clId="{7F143C15-D3CF-4E2A-B555-210BC18EBD4C}" dt="2024-01-26T17:38:04.859" v="473"/>
      <pc:docMkLst>
        <pc:docMk/>
      </pc:docMkLst>
      <pc:sldChg chg="delSp modSp del mod">
        <pc:chgData name="michael montana" userId="1dd9baa3913be207" providerId="LiveId" clId="{7F143C15-D3CF-4E2A-B555-210BC18EBD4C}" dt="2024-01-22T13:00:36.054" v="100" actId="47"/>
        <pc:sldMkLst>
          <pc:docMk/>
          <pc:sldMk cId="2049154435" sldId="256"/>
        </pc:sldMkLst>
        <pc:picChg chg="del mod">
          <ac:chgData name="michael montana" userId="1dd9baa3913be207" providerId="LiveId" clId="{7F143C15-D3CF-4E2A-B555-210BC18EBD4C}" dt="2024-01-22T12:59:00.217" v="88" actId="21"/>
          <ac:picMkLst>
            <pc:docMk/>
            <pc:sldMk cId="2049154435" sldId="256"/>
            <ac:picMk id="5" creationId="{494047C7-279E-1D66-C8D7-CAAD89C3AC3A}"/>
          </ac:picMkLst>
        </pc:picChg>
      </pc:sldChg>
      <pc:sldChg chg="delSp modSp del mod setBg">
        <pc:chgData name="michael montana" userId="1dd9baa3913be207" providerId="LiveId" clId="{7F143C15-D3CF-4E2A-B555-210BC18EBD4C}" dt="2024-01-22T13:17:04.049" v="284" actId="47"/>
        <pc:sldMkLst>
          <pc:docMk/>
          <pc:sldMk cId="276555025" sldId="257"/>
        </pc:sldMkLst>
        <pc:picChg chg="del mod">
          <ac:chgData name="michael montana" userId="1dd9baa3913be207" providerId="LiveId" clId="{7F143C15-D3CF-4E2A-B555-210BC18EBD4C}" dt="2024-01-22T13:16:46.451" v="280" actId="21"/>
          <ac:picMkLst>
            <pc:docMk/>
            <pc:sldMk cId="276555025" sldId="257"/>
            <ac:picMk id="5" creationId="{B3723D40-32CC-A404-EE79-79FCDDF6F270}"/>
          </ac:picMkLst>
        </pc:picChg>
      </pc:sldChg>
      <pc:sldChg chg="delSp del mod setBg">
        <pc:chgData name="michael montana" userId="1dd9baa3913be207" providerId="LiveId" clId="{7F143C15-D3CF-4E2A-B555-210BC18EBD4C}" dt="2024-01-22T13:17:04.049" v="284" actId="47"/>
        <pc:sldMkLst>
          <pc:docMk/>
          <pc:sldMk cId="3303368618" sldId="258"/>
        </pc:sldMkLst>
        <pc:picChg chg="del">
          <ac:chgData name="michael montana" userId="1dd9baa3913be207" providerId="LiveId" clId="{7F143C15-D3CF-4E2A-B555-210BC18EBD4C}" dt="2024-01-22T13:16:55.433" v="282" actId="21"/>
          <ac:picMkLst>
            <pc:docMk/>
            <pc:sldMk cId="3303368618" sldId="258"/>
            <ac:picMk id="3" creationId="{C2E126A4-BDB5-D3B5-F377-91A3F197F769}"/>
          </ac:picMkLst>
        </pc:picChg>
      </pc:sldChg>
      <pc:sldChg chg="delSp del mod setBg">
        <pc:chgData name="michael montana" userId="1dd9baa3913be207" providerId="LiveId" clId="{7F143C15-D3CF-4E2A-B555-210BC18EBD4C}" dt="2024-01-22T13:17:28.429" v="291" actId="47"/>
        <pc:sldMkLst>
          <pc:docMk/>
          <pc:sldMk cId="2212633739" sldId="259"/>
        </pc:sldMkLst>
        <pc:picChg chg="del">
          <ac:chgData name="michael montana" userId="1dd9baa3913be207" providerId="LiveId" clId="{7F143C15-D3CF-4E2A-B555-210BC18EBD4C}" dt="2024-01-22T13:17:14.538" v="287" actId="21"/>
          <ac:picMkLst>
            <pc:docMk/>
            <pc:sldMk cId="2212633739" sldId="259"/>
            <ac:picMk id="3" creationId="{87FA6956-255C-4ECD-DB10-6D7D165BB42D}"/>
          </ac:picMkLst>
        </pc:picChg>
      </pc:sldChg>
      <pc:sldChg chg="delSp del mod setBg">
        <pc:chgData name="michael montana" userId="1dd9baa3913be207" providerId="LiveId" clId="{7F143C15-D3CF-4E2A-B555-210BC18EBD4C}" dt="2024-01-22T13:17:29.520" v="292" actId="47"/>
        <pc:sldMkLst>
          <pc:docMk/>
          <pc:sldMk cId="2378843753" sldId="260"/>
        </pc:sldMkLst>
        <pc:picChg chg="del">
          <ac:chgData name="michael montana" userId="1dd9baa3913be207" providerId="LiveId" clId="{7F143C15-D3CF-4E2A-B555-210BC18EBD4C}" dt="2024-01-22T13:17:21.626" v="289" actId="21"/>
          <ac:picMkLst>
            <pc:docMk/>
            <pc:sldMk cId="2378843753" sldId="260"/>
            <ac:picMk id="3" creationId="{A9F80371-7B9E-2473-B08D-9948140EC2FB}"/>
          </ac:picMkLst>
        </pc:picChg>
      </pc:sldChg>
      <pc:sldChg chg="del">
        <pc:chgData name="michael montana" userId="1dd9baa3913be207" providerId="LiveId" clId="{7F143C15-D3CF-4E2A-B555-210BC18EBD4C}" dt="2024-01-22T13:00:27.407" v="96" actId="47"/>
        <pc:sldMkLst>
          <pc:docMk/>
          <pc:sldMk cId="3713500763" sldId="261"/>
        </pc:sldMkLst>
      </pc:sldChg>
      <pc:sldChg chg="del">
        <pc:chgData name="michael montana" userId="1dd9baa3913be207" providerId="LiveId" clId="{7F143C15-D3CF-4E2A-B555-210BC18EBD4C}" dt="2024-01-22T13:00:28.478" v="97" actId="47"/>
        <pc:sldMkLst>
          <pc:docMk/>
          <pc:sldMk cId="2097959737" sldId="262"/>
        </pc:sldMkLst>
      </pc:sldChg>
      <pc:sldChg chg="del">
        <pc:chgData name="michael montana" userId="1dd9baa3913be207" providerId="LiveId" clId="{7F143C15-D3CF-4E2A-B555-210BC18EBD4C}" dt="2024-01-22T13:00:30.146" v="98" actId="47"/>
        <pc:sldMkLst>
          <pc:docMk/>
          <pc:sldMk cId="205237576" sldId="263"/>
        </pc:sldMkLst>
      </pc:sldChg>
      <pc:sldChg chg="del">
        <pc:chgData name="michael montana" userId="1dd9baa3913be207" providerId="LiveId" clId="{7F143C15-D3CF-4E2A-B555-210BC18EBD4C}" dt="2024-01-22T13:00:32.846" v="99" actId="47"/>
        <pc:sldMkLst>
          <pc:docMk/>
          <pc:sldMk cId="1795698044" sldId="264"/>
        </pc:sldMkLst>
      </pc:sldChg>
      <pc:sldChg chg="addSp delSp modSp new del mod setBg">
        <pc:chgData name="michael montana" userId="1dd9baa3913be207" providerId="LiveId" clId="{7F143C15-D3CF-4E2A-B555-210BC18EBD4C}" dt="2024-01-22T13:16:34.681" v="277" actId="2696"/>
        <pc:sldMkLst>
          <pc:docMk/>
          <pc:sldMk cId="939637223" sldId="265"/>
        </pc:sldMkLst>
        <pc:spChg chg="del">
          <ac:chgData name="michael montana" userId="1dd9baa3913be207" providerId="LiveId" clId="{7F143C15-D3CF-4E2A-B555-210BC18EBD4C}" dt="2024-01-22T12:52:32.608" v="1" actId="478"/>
          <ac:spMkLst>
            <pc:docMk/>
            <pc:sldMk cId="939637223" sldId="265"/>
            <ac:spMk id="2" creationId="{75EB96DD-C814-DEB9-DAFA-A4144DC20481}"/>
          </ac:spMkLst>
        </pc:spChg>
        <pc:spChg chg="del">
          <ac:chgData name="michael montana" userId="1dd9baa3913be207" providerId="LiveId" clId="{7F143C15-D3CF-4E2A-B555-210BC18EBD4C}" dt="2024-01-22T12:52:39.765" v="2" actId="478"/>
          <ac:spMkLst>
            <pc:docMk/>
            <pc:sldMk cId="939637223" sldId="265"/>
            <ac:spMk id="3" creationId="{ED2C328B-F1DD-40A7-1712-719725599280}"/>
          </ac:spMkLst>
        </pc:spChg>
        <pc:picChg chg="add del mod">
          <ac:chgData name="michael montana" userId="1dd9baa3913be207" providerId="LiveId" clId="{7F143C15-D3CF-4E2A-B555-210BC18EBD4C}" dt="2024-01-22T13:16:00.274" v="258" actId="21"/>
          <ac:picMkLst>
            <pc:docMk/>
            <pc:sldMk cId="939637223" sldId="265"/>
            <ac:picMk id="5" creationId="{EB0854F2-F13D-E1E9-8766-094555BC4DC7}"/>
          </ac:picMkLst>
        </pc:picChg>
        <pc:picChg chg="add del mod">
          <ac:chgData name="michael montana" userId="1dd9baa3913be207" providerId="LiveId" clId="{7F143C15-D3CF-4E2A-B555-210BC18EBD4C}" dt="2024-01-22T13:16:00.274" v="258" actId="21"/>
          <ac:picMkLst>
            <pc:docMk/>
            <pc:sldMk cId="939637223" sldId="265"/>
            <ac:picMk id="7" creationId="{AF4B2E82-8BCB-525C-B3A1-C830904C3631}"/>
          </ac:picMkLst>
        </pc:picChg>
        <pc:picChg chg="add del mod">
          <ac:chgData name="michael montana" userId="1dd9baa3913be207" providerId="LiveId" clId="{7F143C15-D3CF-4E2A-B555-210BC18EBD4C}" dt="2024-01-22T13:16:00.274" v="258" actId="21"/>
          <ac:picMkLst>
            <pc:docMk/>
            <pc:sldMk cId="939637223" sldId="265"/>
            <ac:picMk id="9" creationId="{2BA2C83D-FDF0-4EDD-5E4F-DD2CD0994298}"/>
          </ac:picMkLst>
        </pc:picChg>
        <pc:picChg chg="add del mod">
          <ac:chgData name="michael montana" userId="1dd9baa3913be207" providerId="LiveId" clId="{7F143C15-D3CF-4E2A-B555-210BC18EBD4C}" dt="2024-01-22T13:16:00.274" v="258" actId="21"/>
          <ac:picMkLst>
            <pc:docMk/>
            <pc:sldMk cId="939637223" sldId="265"/>
            <ac:picMk id="10" creationId="{494047C7-279E-1D66-C8D7-CAAD89C3AC3A}"/>
          </ac:picMkLst>
        </pc:picChg>
      </pc:sldChg>
      <pc:sldChg chg="addSp delSp modSp new mod setBg delAnim">
        <pc:chgData name="michael montana" userId="1dd9baa3913be207" providerId="LiveId" clId="{7F143C15-D3CF-4E2A-B555-210BC18EBD4C}" dt="2024-01-22T14:31:58.049" v="449" actId="1076"/>
        <pc:sldMkLst>
          <pc:docMk/>
          <pc:sldMk cId="92665072" sldId="266"/>
        </pc:sldMkLst>
        <pc:spChg chg="mod">
          <ac:chgData name="michael montana" userId="1dd9baa3913be207" providerId="LiveId" clId="{7F143C15-D3CF-4E2A-B555-210BC18EBD4C}" dt="2024-01-22T13:15:27.117" v="255" actId="20577"/>
          <ac:spMkLst>
            <pc:docMk/>
            <pc:sldMk cId="92665072" sldId="266"/>
            <ac:spMk id="2" creationId="{29B31CCB-4652-FBDE-7136-345D26981D35}"/>
          </ac:spMkLst>
        </pc:spChg>
        <pc:spChg chg="del">
          <ac:chgData name="michael montana" userId="1dd9baa3913be207" providerId="LiveId" clId="{7F143C15-D3CF-4E2A-B555-210BC18EBD4C}" dt="2024-01-22T12:56:29.555" v="78" actId="478"/>
          <ac:spMkLst>
            <pc:docMk/>
            <pc:sldMk cId="92665072" sldId="266"/>
            <ac:spMk id="3" creationId="{122DCA77-788D-D513-1BC7-7D3C7EFF6DC6}"/>
          </ac:spMkLst>
        </pc:spChg>
        <pc:spChg chg="add del mod">
          <ac:chgData name="michael montana" userId="1dd9baa3913be207" providerId="LiveId" clId="{7F143C15-D3CF-4E2A-B555-210BC18EBD4C}" dt="2024-01-22T13:40:48.063" v="399" actId="478"/>
          <ac:spMkLst>
            <pc:docMk/>
            <pc:sldMk cId="92665072" sldId="266"/>
            <ac:spMk id="10" creationId="{3015F4BE-6BD4-C6F6-A24F-7E5C553F2A90}"/>
          </ac:spMkLst>
        </pc:spChg>
        <pc:picChg chg="add mod">
          <ac:chgData name="michael montana" userId="1dd9baa3913be207" providerId="LiveId" clId="{7F143C15-D3CF-4E2A-B555-210BC18EBD4C}" dt="2024-01-22T13:41:39.709" v="431" actId="1076"/>
          <ac:picMkLst>
            <pc:docMk/>
            <pc:sldMk cId="92665072" sldId="266"/>
            <ac:picMk id="5" creationId="{08DBCE3D-A85A-D020-316A-44AAF5AEC904}"/>
          </ac:picMkLst>
        </pc:picChg>
        <pc:picChg chg="add mod">
          <ac:chgData name="michael montana" userId="1dd9baa3913be207" providerId="LiveId" clId="{7F143C15-D3CF-4E2A-B555-210BC18EBD4C}" dt="2024-01-22T13:41:39.709" v="431" actId="1076"/>
          <ac:picMkLst>
            <pc:docMk/>
            <pc:sldMk cId="92665072" sldId="266"/>
            <ac:picMk id="7" creationId="{6CC6A967-4DAB-030E-B2AB-F50D2DAAD365}"/>
          </ac:picMkLst>
        </pc:picChg>
        <pc:picChg chg="add del mod">
          <ac:chgData name="michael montana" userId="1dd9baa3913be207" providerId="LiveId" clId="{7F143C15-D3CF-4E2A-B555-210BC18EBD4C}" dt="2024-01-22T13:40:24.594" v="377" actId="21"/>
          <ac:picMkLst>
            <pc:docMk/>
            <pc:sldMk cId="92665072" sldId="266"/>
            <ac:picMk id="9" creationId="{C9D68710-C473-1A18-78CA-747D758DE8A0}"/>
          </ac:picMkLst>
        </pc:picChg>
        <pc:picChg chg="del">
          <ac:chgData name="michael montana" userId="1dd9baa3913be207" providerId="LiveId" clId="{7F143C15-D3CF-4E2A-B555-210BC18EBD4C}" dt="2024-01-22T13:54:32.586" v="432" actId="478"/>
          <ac:picMkLst>
            <pc:docMk/>
            <pc:sldMk cId="92665072" sldId="266"/>
            <ac:picMk id="11" creationId="{D8CA91B7-6F93-D11A-9809-9B494A78CDCE}"/>
          </ac:picMkLst>
        </pc:picChg>
        <pc:picChg chg="mod">
          <ac:chgData name="michael montana" userId="1dd9baa3913be207" providerId="LiveId" clId="{7F143C15-D3CF-4E2A-B555-210BC18EBD4C}" dt="2024-01-22T14:31:58.049" v="449" actId="1076"/>
          <ac:picMkLst>
            <pc:docMk/>
            <pc:sldMk cId="92665072" sldId="266"/>
            <ac:picMk id="12" creationId="{4B5068F0-0687-B985-DE91-42713F6D9C72}"/>
          </ac:picMkLst>
        </pc:picChg>
      </pc:sldChg>
      <pc:sldChg chg="addSp delSp modSp new mod ord setBg delAnim">
        <pc:chgData name="michael montana" userId="1dd9baa3913be207" providerId="LiveId" clId="{7F143C15-D3CF-4E2A-B555-210BC18EBD4C}" dt="2024-01-26T17:38:04.859" v="473"/>
        <pc:sldMkLst>
          <pc:docMk/>
          <pc:sldMk cId="3970191093" sldId="267"/>
        </pc:sldMkLst>
        <pc:spChg chg="mod">
          <ac:chgData name="michael montana" userId="1dd9baa3913be207" providerId="LiveId" clId="{7F143C15-D3CF-4E2A-B555-210BC18EBD4C}" dt="2024-01-26T17:38:04.859" v="473"/>
          <ac:spMkLst>
            <pc:docMk/>
            <pc:sldMk cId="3970191093" sldId="267"/>
            <ac:spMk id="2" creationId="{236A228E-469B-6ED5-4D70-1CB85724DDAA}"/>
          </ac:spMkLst>
        </pc:spChg>
        <pc:spChg chg="del mod">
          <ac:chgData name="michael montana" userId="1dd9baa3913be207" providerId="LiveId" clId="{7F143C15-D3CF-4E2A-B555-210BC18EBD4C}" dt="2024-01-22T13:14:28.710" v="224" actId="478"/>
          <ac:spMkLst>
            <pc:docMk/>
            <pc:sldMk cId="3970191093" sldId="267"/>
            <ac:spMk id="3" creationId="{E8B4A481-154B-3FCF-C16D-DFB4B9B648CF}"/>
          </ac:spMkLst>
        </pc:spChg>
        <pc:spChg chg="add del mod">
          <ac:chgData name="michael montana" userId="1dd9baa3913be207" providerId="LiveId" clId="{7F143C15-D3CF-4E2A-B555-210BC18EBD4C}" dt="2024-01-22T13:14:30.599" v="225" actId="478"/>
          <ac:spMkLst>
            <pc:docMk/>
            <pc:sldMk cId="3970191093" sldId="267"/>
            <ac:spMk id="5" creationId="{DB8B0767-DEDE-4B18-32A6-EB66057EBAD7}"/>
          </ac:spMkLst>
        </pc:spChg>
        <pc:picChg chg="del mod">
          <ac:chgData name="michael montana" userId="1dd9baa3913be207" providerId="LiveId" clId="{7F143C15-D3CF-4E2A-B555-210BC18EBD4C}" dt="2024-01-22T13:34:31.695" v="366" actId="478"/>
          <ac:picMkLst>
            <pc:docMk/>
            <pc:sldMk cId="3970191093" sldId="267"/>
            <ac:picMk id="6" creationId="{060F4ADC-24C8-8931-5229-047216BC45A0}"/>
          </ac:picMkLst>
        </pc:picChg>
        <pc:picChg chg="mod">
          <ac:chgData name="michael montana" userId="1dd9baa3913be207" providerId="LiveId" clId="{7F143C15-D3CF-4E2A-B555-210BC18EBD4C}" dt="2024-01-22T14:32:03.950" v="450" actId="1076"/>
          <ac:picMkLst>
            <pc:docMk/>
            <pc:sldMk cId="3970191093" sldId="267"/>
            <ac:picMk id="7" creationId="{44EFF6DD-6C72-4E2D-B627-5C1DA855A926}"/>
          </ac:picMkLst>
        </pc:picChg>
      </pc:sldChg>
      <pc:sldChg chg="addSp delSp modSp new mod">
        <pc:chgData name="michael montana" userId="1dd9baa3913be207" providerId="LiveId" clId="{7F143C15-D3CF-4E2A-B555-210BC18EBD4C}" dt="2024-01-22T14:31:45.171" v="447" actId="1037"/>
        <pc:sldMkLst>
          <pc:docMk/>
          <pc:sldMk cId="4113062903" sldId="268"/>
        </pc:sldMkLst>
        <pc:spChg chg="mod">
          <ac:chgData name="michael montana" userId="1dd9baa3913be207" providerId="LiveId" clId="{7F143C15-D3CF-4E2A-B555-210BC18EBD4C}" dt="2024-01-22T13:16:23.230" v="276" actId="20577"/>
          <ac:spMkLst>
            <pc:docMk/>
            <pc:sldMk cId="4113062903" sldId="268"/>
            <ac:spMk id="2" creationId="{54CFD4D9-FE76-1C0C-5F33-21C4A6E809DC}"/>
          </ac:spMkLst>
        </pc:spChg>
        <pc:spChg chg="del">
          <ac:chgData name="michael montana" userId="1dd9baa3913be207" providerId="LiveId" clId="{7F143C15-D3CF-4E2A-B555-210BC18EBD4C}" dt="2024-01-22T13:16:04.531" v="259" actId="478"/>
          <ac:spMkLst>
            <pc:docMk/>
            <pc:sldMk cId="4113062903" sldId="268"/>
            <ac:spMk id="3" creationId="{35A8F120-D82B-B23D-41CA-89D3EA1938B0}"/>
          </ac:spMkLst>
        </pc:spChg>
        <pc:picChg chg="mod">
          <ac:chgData name="michael montana" userId="1dd9baa3913be207" providerId="LiveId" clId="{7F143C15-D3CF-4E2A-B555-210BC18EBD4C}" dt="2024-01-22T14:31:45.171" v="447" actId="1037"/>
          <ac:picMkLst>
            <pc:docMk/>
            <pc:sldMk cId="4113062903" sldId="268"/>
            <ac:picMk id="4" creationId="{B54CEA86-E34B-964C-1630-D5D2EE076A71}"/>
          </ac:picMkLst>
        </pc:picChg>
        <pc:picChg chg="add mod">
          <ac:chgData name="michael montana" userId="1dd9baa3913be207" providerId="LiveId" clId="{7F143C15-D3CF-4E2A-B555-210BC18EBD4C}" dt="2024-01-22T14:22:30.906" v="438" actId="208"/>
          <ac:picMkLst>
            <pc:docMk/>
            <pc:sldMk cId="4113062903" sldId="268"/>
            <ac:picMk id="5" creationId="{EB0854F2-F13D-E1E9-8766-094555BC4DC7}"/>
          </ac:picMkLst>
        </pc:picChg>
        <pc:picChg chg="add mod">
          <ac:chgData name="michael montana" userId="1dd9baa3913be207" providerId="LiveId" clId="{7F143C15-D3CF-4E2A-B555-210BC18EBD4C}" dt="2024-01-22T14:22:30.906" v="438" actId="208"/>
          <ac:picMkLst>
            <pc:docMk/>
            <pc:sldMk cId="4113062903" sldId="268"/>
            <ac:picMk id="7" creationId="{AF4B2E82-8BCB-525C-B3A1-C830904C3631}"/>
          </ac:picMkLst>
        </pc:picChg>
        <pc:picChg chg="add mod">
          <ac:chgData name="michael montana" userId="1dd9baa3913be207" providerId="LiveId" clId="{7F143C15-D3CF-4E2A-B555-210BC18EBD4C}" dt="2024-01-22T14:22:30.906" v="438" actId="208"/>
          <ac:picMkLst>
            <pc:docMk/>
            <pc:sldMk cId="4113062903" sldId="268"/>
            <ac:picMk id="9" creationId="{2BA2C83D-FDF0-4EDD-5E4F-DD2CD0994298}"/>
          </ac:picMkLst>
        </pc:picChg>
        <pc:picChg chg="add mod">
          <ac:chgData name="michael montana" userId="1dd9baa3913be207" providerId="LiveId" clId="{7F143C15-D3CF-4E2A-B555-210BC18EBD4C}" dt="2024-01-22T14:22:20.576" v="437" actId="208"/>
          <ac:picMkLst>
            <pc:docMk/>
            <pc:sldMk cId="4113062903" sldId="268"/>
            <ac:picMk id="10" creationId="{494047C7-279E-1D66-C8D7-CAAD89C3AC3A}"/>
          </ac:picMkLst>
        </pc:picChg>
      </pc:sldChg>
      <pc:sldChg chg="addSp delSp modSp new mod">
        <pc:chgData name="michael montana" userId="1dd9baa3913be207" providerId="LiveId" clId="{7F143C15-D3CF-4E2A-B555-210BC18EBD4C}" dt="2024-01-22T15:29:39.675" v="463" actId="1076"/>
        <pc:sldMkLst>
          <pc:docMk/>
          <pc:sldMk cId="3634398316" sldId="269"/>
        </pc:sldMkLst>
        <pc:spChg chg="mod">
          <ac:chgData name="michael montana" userId="1dd9baa3913be207" providerId="LiveId" clId="{7F143C15-D3CF-4E2A-B555-210BC18EBD4C}" dt="2024-01-22T13:17:48.139" v="330" actId="20577"/>
          <ac:spMkLst>
            <pc:docMk/>
            <pc:sldMk cId="3634398316" sldId="269"/>
            <ac:spMk id="2" creationId="{AB74090B-405B-C133-B8E0-8D3B468FAB32}"/>
          </ac:spMkLst>
        </pc:spChg>
        <pc:spChg chg="del">
          <ac:chgData name="michael montana" userId="1dd9baa3913be207" providerId="LiveId" clId="{7F143C15-D3CF-4E2A-B555-210BC18EBD4C}" dt="2024-01-22T13:16:48.926" v="281"/>
          <ac:spMkLst>
            <pc:docMk/>
            <pc:sldMk cId="3634398316" sldId="269"/>
            <ac:spMk id="3" creationId="{E90E03FA-7960-42FC-3663-AEDA19645752}"/>
          </ac:spMkLst>
        </pc:spChg>
        <pc:picChg chg="mod">
          <ac:chgData name="michael montana" userId="1dd9baa3913be207" providerId="LiveId" clId="{7F143C15-D3CF-4E2A-B555-210BC18EBD4C}" dt="2024-01-22T15:29:39.675" v="463" actId="1076"/>
          <ac:picMkLst>
            <pc:docMk/>
            <pc:sldMk cId="3634398316" sldId="269"/>
            <ac:picMk id="4" creationId="{A7C2FFAB-4F46-48A2-C8A5-65006FA6CA05}"/>
          </ac:picMkLst>
        </pc:picChg>
        <pc:picChg chg="add mod">
          <ac:chgData name="michael montana" userId="1dd9baa3913be207" providerId="LiveId" clId="{7F143C15-D3CF-4E2A-B555-210BC18EBD4C}" dt="2024-01-22T13:16:48.926" v="281"/>
          <ac:picMkLst>
            <pc:docMk/>
            <pc:sldMk cId="3634398316" sldId="269"/>
            <ac:picMk id="5" creationId="{B3723D40-32CC-A404-EE79-79FCDDF6F270}"/>
          </ac:picMkLst>
        </pc:picChg>
      </pc:sldChg>
      <pc:sldChg chg="addSp delSp modSp new mod">
        <pc:chgData name="michael montana" userId="1dd9baa3913be207" providerId="LiveId" clId="{7F143C15-D3CF-4E2A-B555-210BC18EBD4C}" dt="2024-01-22T15:58:36.155" v="468" actId="1035"/>
        <pc:sldMkLst>
          <pc:docMk/>
          <pc:sldMk cId="2540882092" sldId="270"/>
        </pc:sldMkLst>
        <pc:spChg chg="mod">
          <ac:chgData name="michael montana" userId="1dd9baa3913be207" providerId="LiveId" clId="{7F143C15-D3CF-4E2A-B555-210BC18EBD4C}" dt="2024-01-22T13:18:01.972" v="338" actId="20577"/>
          <ac:spMkLst>
            <pc:docMk/>
            <pc:sldMk cId="2540882092" sldId="270"/>
            <ac:spMk id="2" creationId="{EE43E824-BDB1-9EAE-48C4-6AFB44A508B0}"/>
          </ac:spMkLst>
        </pc:spChg>
        <pc:spChg chg="del">
          <ac:chgData name="michael montana" userId="1dd9baa3913be207" providerId="LiveId" clId="{7F143C15-D3CF-4E2A-B555-210BC18EBD4C}" dt="2024-01-22T13:16:57.696" v="283"/>
          <ac:spMkLst>
            <pc:docMk/>
            <pc:sldMk cId="2540882092" sldId="270"/>
            <ac:spMk id="3" creationId="{6431BCF5-43F8-A77F-0082-1B2828CE169F}"/>
          </ac:spMkLst>
        </pc:spChg>
        <pc:picChg chg="add mod">
          <ac:chgData name="michael montana" userId="1dd9baa3913be207" providerId="LiveId" clId="{7F143C15-D3CF-4E2A-B555-210BC18EBD4C}" dt="2024-01-22T13:16:57.696" v="283"/>
          <ac:picMkLst>
            <pc:docMk/>
            <pc:sldMk cId="2540882092" sldId="270"/>
            <ac:picMk id="4" creationId="{C2E126A4-BDB5-D3B5-F377-91A3F197F769}"/>
          </ac:picMkLst>
        </pc:picChg>
        <pc:picChg chg="mod">
          <ac:chgData name="michael montana" userId="1dd9baa3913be207" providerId="LiveId" clId="{7F143C15-D3CF-4E2A-B555-210BC18EBD4C}" dt="2024-01-22T15:58:36.155" v="468" actId="1035"/>
          <ac:picMkLst>
            <pc:docMk/>
            <pc:sldMk cId="2540882092" sldId="270"/>
            <ac:picMk id="5" creationId="{21C0904C-C557-08B3-92F8-4C036DAA93A8}"/>
          </ac:picMkLst>
        </pc:picChg>
      </pc:sldChg>
      <pc:sldChg chg="addSp delSp modSp new del mod">
        <pc:chgData name="michael montana" userId="1dd9baa3913be207" providerId="LiveId" clId="{7F143C15-D3CF-4E2A-B555-210BC18EBD4C}" dt="2024-01-22T15:36:53.047" v="464" actId="2696"/>
        <pc:sldMkLst>
          <pc:docMk/>
          <pc:sldMk cId="2262033948" sldId="271"/>
        </pc:sldMkLst>
        <pc:spChg chg="mod">
          <ac:chgData name="michael montana" userId="1dd9baa3913be207" providerId="LiveId" clId="{7F143C15-D3CF-4E2A-B555-210BC18EBD4C}" dt="2024-01-22T13:18:12.607" v="348" actId="20577"/>
          <ac:spMkLst>
            <pc:docMk/>
            <pc:sldMk cId="2262033948" sldId="271"/>
            <ac:spMk id="2" creationId="{FE3A0039-98D9-C54B-2F7D-3EB583534DD4}"/>
          </ac:spMkLst>
        </pc:spChg>
        <pc:spChg chg="del">
          <ac:chgData name="michael montana" userId="1dd9baa3913be207" providerId="LiveId" clId="{7F143C15-D3CF-4E2A-B555-210BC18EBD4C}" dt="2024-01-22T13:17:18.191" v="288"/>
          <ac:spMkLst>
            <pc:docMk/>
            <pc:sldMk cId="2262033948" sldId="271"/>
            <ac:spMk id="3" creationId="{AB5D37CD-F951-DEEF-67FD-DB1DC601EF9A}"/>
          </ac:spMkLst>
        </pc:spChg>
        <pc:picChg chg="add mod">
          <ac:chgData name="michael montana" userId="1dd9baa3913be207" providerId="LiveId" clId="{7F143C15-D3CF-4E2A-B555-210BC18EBD4C}" dt="2024-01-22T13:17:18.191" v="288"/>
          <ac:picMkLst>
            <pc:docMk/>
            <pc:sldMk cId="2262033948" sldId="271"/>
            <ac:picMk id="4" creationId="{87FA6956-255C-4ECD-DB10-6D7D165BB42D}"/>
          </ac:picMkLst>
        </pc:picChg>
      </pc:sldChg>
      <pc:sldChg chg="addSp delSp modSp new mod delAnim">
        <pc:chgData name="michael montana" userId="1dd9baa3913be207" providerId="LiveId" clId="{7F143C15-D3CF-4E2A-B555-210BC18EBD4C}" dt="2024-01-22T16:02:19.453" v="472" actId="1076"/>
        <pc:sldMkLst>
          <pc:docMk/>
          <pc:sldMk cId="1538490095" sldId="272"/>
        </pc:sldMkLst>
        <pc:spChg chg="mod">
          <ac:chgData name="michael montana" userId="1dd9baa3913be207" providerId="LiveId" clId="{7F143C15-D3CF-4E2A-B555-210BC18EBD4C}" dt="2024-01-22T13:18:23.281" v="364" actId="20577"/>
          <ac:spMkLst>
            <pc:docMk/>
            <pc:sldMk cId="1538490095" sldId="272"/>
            <ac:spMk id="2" creationId="{76C4586D-CC37-79B8-B50B-5785EBCF5160}"/>
          </ac:spMkLst>
        </pc:spChg>
        <pc:spChg chg="del">
          <ac:chgData name="michael montana" userId="1dd9baa3913be207" providerId="LiveId" clId="{7F143C15-D3CF-4E2A-B555-210BC18EBD4C}" dt="2024-01-22T13:17:25.358" v="290"/>
          <ac:spMkLst>
            <pc:docMk/>
            <pc:sldMk cId="1538490095" sldId="272"/>
            <ac:spMk id="3" creationId="{085D5118-0C39-68D8-1BC7-4E49E28DAD21}"/>
          </ac:spMkLst>
        </pc:spChg>
        <pc:picChg chg="add mod">
          <ac:chgData name="michael montana" userId="1dd9baa3913be207" providerId="LiveId" clId="{7F143C15-D3CF-4E2A-B555-210BC18EBD4C}" dt="2024-01-22T13:17:25.358" v="290"/>
          <ac:picMkLst>
            <pc:docMk/>
            <pc:sldMk cId="1538490095" sldId="272"/>
            <ac:picMk id="4" creationId="{A9F80371-7B9E-2473-B08D-9948140EC2FB}"/>
          </ac:picMkLst>
        </pc:picChg>
        <pc:picChg chg="del">
          <ac:chgData name="michael montana" userId="1dd9baa3913be207" providerId="LiveId" clId="{7F143C15-D3CF-4E2A-B555-210BC18EBD4C}" dt="2024-01-22T16:00:52.311" v="470" actId="478"/>
          <ac:picMkLst>
            <pc:docMk/>
            <pc:sldMk cId="1538490095" sldId="272"/>
            <ac:picMk id="5" creationId="{B43E2FE8-3E6A-6F3B-BAE3-05CDB3FE0520}"/>
          </ac:picMkLst>
        </pc:picChg>
        <pc:picChg chg="del">
          <ac:chgData name="michael montana" userId="1dd9baa3913be207" providerId="LiveId" clId="{7F143C15-D3CF-4E2A-B555-210BC18EBD4C}" dt="2024-01-22T16:01:25.249" v="471" actId="478"/>
          <ac:picMkLst>
            <pc:docMk/>
            <pc:sldMk cId="1538490095" sldId="272"/>
            <ac:picMk id="6" creationId="{AFF2DE74-417E-56FB-86DF-DA13F97FF448}"/>
          </ac:picMkLst>
        </pc:picChg>
        <pc:picChg chg="mod">
          <ac:chgData name="michael montana" userId="1dd9baa3913be207" providerId="LiveId" clId="{7F143C15-D3CF-4E2A-B555-210BC18EBD4C}" dt="2024-01-22T16:02:19.453" v="472" actId="1076"/>
          <ac:picMkLst>
            <pc:docMk/>
            <pc:sldMk cId="1538490095" sldId="272"/>
            <ac:picMk id="7" creationId="{852BEE39-BC7D-47E2-1961-24FE6A5FF8AD}"/>
          </ac:picMkLst>
        </pc:picChg>
      </pc:sldChg>
      <pc:sldChg chg="addSp delSp modSp new mod delAnim">
        <pc:chgData name="michael montana" userId="1dd9baa3913be207" providerId="LiveId" clId="{7F143C15-D3CF-4E2A-B555-210BC18EBD4C}" dt="2024-01-22T14:31:51.663" v="448" actId="1076"/>
        <pc:sldMkLst>
          <pc:docMk/>
          <pc:sldMk cId="1888788734" sldId="273"/>
        </pc:sldMkLst>
        <pc:spChg chg="mod">
          <ac:chgData name="michael montana" userId="1dd9baa3913be207" providerId="LiveId" clId="{7F143C15-D3CF-4E2A-B555-210BC18EBD4C}" dt="2024-01-22T13:40:40.270" v="398" actId="20577"/>
          <ac:spMkLst>
            <pc:docMk/>
            <pc:sldMk cId="1888788734" sldId="273"/>
            <ac:spMk id="2" creationId="{8705A536-6D87-2426-386E-6F722835F1CA}"/>
          </ac:spMkLst>
        </pc:spChg>
        <pc:spChg chg="del">
          <ac:chgData name="michael montana" userId="1dd9baa3913be207" providerId="LiveId" clId="{7F143C15-D3CF-4E2A-B555-210BC18EBD4C}" dt="2024-01-22T13:40:27.597" v="378"/>
          <ac:spMkLst>
            <pc:docMk/>
            <pc:sldMk cId="1888788734" sldId="273"/>
            <ac:spMk id="3" creationId="{0EB51F0D-709F-3F75-3842-012E9CB560F2}"/>
          </ac:spMkLst>
        </pc:spChg>
        <pc:picChg chg="del mod">
          <ac:chgData name="michael montana" userId="1dd9baa3913be207" providerId="LiveId" clId="{7F143C15-D3CF-4E2A-B555-210BC18EBD4C}" dt="2024-01-22T14:14:12.504" v="435" actId="478"/>
          <ac:picMkLst>
            <pc:docMk/>
            <pc:sldMk cId="1888788734" sldId="273"/>
            <ac:picMk id="4" creationId="{073BE2AC-23D3-2C26-1F1E-91A789471708}"/>
          </ac:picMkLst>
        </pc:picChg>
        <pc:picChg chg="mod">
          <ac:chgData name="michael montana" userId="1dd9baa3913be207" providerId="LiveId" clId="{7F143C15-D3CF-4E2A-B555-210BC18EBD4C}" dt="2024-01-22T14:31:51.663" v="448" actId="1076"/>
          <ac:picMkLst>
            <pc:docMk/>
            <pc:sldMk cId="1888788734" sldId="273"/>
            <ac:picMk id="5" creationId="{C4B4BD61-2713-2ED2-11B7-0BEF4EA19EEB}"/>
          </ac:picMkLst>
        </pc:picChg>
        <pc:picChg chg="add mod">
          <ac:chgData name="michael montana" userId="1dd9baa3913be207" providerId="LiveId" clId="{7F143C15-D3CF-4E2A-B555-210BC18EBD4C}" dt="2024-01-22T13:41:18.075" v="430" actId="2085"/>
          <ac:picMkLst>
            <pc:docMk/>
            <pc:sldMk cId="1888788734" sldId="273"/>
            <ac:picMk id="9" creationId="{C9D68710-C473-1A18-78CA-747D758DE8A0}"/>
          </ac:picMkLst>
        </pc:picChg>
      </pc:sldChg>
      <pc:sldChg chg="delSp modSp new mod">
        <pc:chgData name="michael montana" userId="1dd9baa3913be207" providerId="LiveId" clId="{7F143C15-D3CF-4E2A-B555-210BC18EBD4C}" dt="2024-01-22T15:59:13.271" v="469" actId="1076"/>
        <pc:sldMkLst>
          <pc:docMk/>
          <pc:sldMk cId="1833836546" sldId="274"/>
        </pc:sldMkLst>
        <pc:spChg chg="mod">
          <ac:chgData name="michael montana" userId="1dd9baa3913be207" providerId="LiveId" clId="{7F143C15-D3CF-4E2A-B555-210BC18EBD4C}" dt="2024-01-22T15:19:44.651" v="461" actId="20577"/>
          <ac:spMkLst>
            <pc:docMk/>
            <pc:sldMk cId="1833836546" sldId="274"/>
            <ac:spMk id="2" creationId="{1BA29FD9-AA08-A6EE-47AA-A1CCB7272646}"/>
          </ac:spMkLst>
        </pc:spChg>
        <pc:spChg chg="del">
          <ac:chgData name="michael montana" userId="1dd9baa3913be207" providerId="LiveId" clId="{7F143C15-D3CF-4E2A-B555-210BC18EBD4C}" dt="2024-01-22T15:19:55.297" v="462" actId="478"/>
          <ac:spMkLst>
            <pc:docMk/>
            <pc:sldMk cId="1833836546" sldId="274"/>
            <ac:spMk id="3" creationId="{F10F6122-A8AA-FC20-85DA-E21C992A512C}"/>
          </ac:spMkLst>
        </pc:spChg>
        <pc:picChg chg="mod">
          <ac:chgData name="michael montana" userId="1dd9baa3913be207" providerId="LiveId" clId="{7F143C15-D3CF-4E2A-B555-210BC18EBD4C}" dt="2024-01-22T15:59:13.271" v="469" actId="1076"/>
          <ac:picMkLst>
            <pc:docMk/>
            <pc:sldMk cId="1833836546" sldId="274"/>
            <ac:picMk id="4" creationId="{F33D521A-8AB2-74C9-6813-B256D43A5D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8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3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6206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44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86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53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4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0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7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5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4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4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5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2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2D8E75A-F42A-4858-AB65-1850F74A53B3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D2D7D8E-F629-42CE-AD92-39C774113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23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228E-469B-6ED5-4D70-1CB85724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65134"/>
            <a:ext cx="10353762" cy="3727731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Optimizing Healthcare Expenditure through Machine Learning Insights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600" dirty="0"/>
              <a:t>Michael Montana</a:t>
            </a:r>
            <a:br>
              <a:rPr lang="en-US" sz="1600" dirty="0"/>
            </a:br>
            <a:r>
              <a:rPr lang="en-US" sz="1600" dirty="0"/>
              <a:t>March 2, 2024</a:t>
            </a:r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EFF6DD-6C72-4E2D-B627-5C1DA855A9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1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69"/>
    </mc:Choice>
    <mc:Fallback xmlns="">
      <p:transition spd="slow" advTm="2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1CCB-4652-FBDE-7136-345D2698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BCE3D-A85A-D020-316A-44AAF5AEC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58" y="2762583"/>
            <a:ext cx="3105150" cy="300990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6A967-4DAB-030E-B2AB-F50D2DAAD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33" y="2762583"/>
            <a:ext cx="6858000" cy="14668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5068F0-0687-B985-DE91-42713F6D9C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5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3186"/>
    </mc:Choice>
    <mc:Fallback xmlns="">
      <p:transition spd="slow" advTm="53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A536-6D87-2426-386E-6F722835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Processing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D68710-C473-1A18-78CA-747D758DE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4400" y="3086736"/>
            <a:ext cx="10353675" cy="1349691"/>
          </a:xfrm>
          <a:prstGeom prst="rect">
            <a:avLst/>
          </a:prstGeom>
          <a:ln>
            <a:noFill/>
          </a:ln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B4BD61-2713-2ED2-11B7-0BEF4EA19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75"/>
    </mc:Choice>
    <mc:Fallback xmlns="">
      <p:transition spd="slow" advTm="58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D4D9-FE76-1C0C-5F33-21C4A6E8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4998"/>
            <a:ext cx="10353762" cy="970450"/>
          </a:xfrm>
        </p:spPr>
        <p:txBody>
          <a:bodyPr/>
          <a:lstStyle/>
          <a:p>
            <a:r>
              <a:rPr lang="en-US" dirty="0"/>
              <a:t>Data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854F2-F13D-E1E9-8766-094555BC4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9" y="3236813"/>
            <a:ext cx="3667126" cy="348344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4B2E82-8BCB-525C-B3A1-C830904C3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944" y="3231682"/>
            <a:ext cx="3808674" cy="348344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2C83D-FDF0-4EDD-5E4F-DD2CD0994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487" y="3231679"/>
            <a:ext cx="3442669" cy="348344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4047C7-279E-1D66-C8D7-CAAD89C3A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273" y="1099982"/>
            <a:ext cx="5303454" cy="204122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4CEA86-E34B-964C-1630-D5D2EE076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97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6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02"/>
    </mc:Choice>
    <mc:Fallback xmlns="">
      <p:transition spd="slow" advTm="37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4090B-405B-C133-B8E0-8D3B468F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the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723D40-32CC-A404-EE79-79FCDDF6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24142" y="1731963"/>
            <a:ext cx="5534190" cy="405923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C2FFAB-4F46-48A2-C8A5-65006FA6C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7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55"/>
    </mc:Choice>
    <mc:Fallback xmlns="">
      <p:transition spd="slow" advTm="23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E824-BDB1-9EAE-48C4-6AFB44A5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126A4-BDB5-D3B5-F377-91A3F197F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4400" y="2077055"/>
            <a:ext cx="10353675" cy="336905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C0904C-C557-08B3-92F8-4C036DAA9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8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3"/>
    </mc:Choice>
    <mc:Fallback xmlns="">
      <p:transition spd="slow" advTm="54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586D-CC37-79B8-B50B-5785EBCF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F80371-7B9E-2473-B08D-9948140EC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83865" y="1731963"/>
            <a:ext cx="9814745" cy="405923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2BEE39-BC7D-47E2-1961-24FE6A5FF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7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11"/>
    </mc:Choice>
    <mc:Fallback xmlns="">
      <p:transition spd="slow" advTm="2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9FD9-AA08-A6EE-47AA-A1CCB727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3D521A-8AB2-74C9-6813-B256D43A5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4"/>
    </mc:Choice>
    <mc:Fallback xmlns="">
      <p:transition spd="slow" advTm="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Override1.xml><?xml version="1.0" encoding="utf-8"?>
<a:themeOverride xmlns:a="http://schemas.openxmlformats.org/drawingml/2006/main">
  <a:clrScheme name="Slate">
    <a:dk1>
      <a:sysClr val="windowText" lastClr="000000"/>
    </a:dk1>
    <a:lt1>
      <a:sysClr val="window" lastClr="FFFFFF"/>
    </a:lt1>
    <a:dk2>
      <a:srgbClr val="212123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ppt/theme/themeOverride2.xml><?xml version="1.0" encoding="utf-8"?>
<a:themeOverride xmlns:a="http://schemas.openxmlformats.org/drawingml/2006/main">
  <a:clrScheme name="Slate">
    <a:dk1>
      <a:sysClr val="windowText" lastClr="000000"/>
    </a:dk1>
    <a:lt1>
      <a:sysClr val="window" lastClr="FFFFFF"/>
    </a:lt1>
    <a:dk2>
      <a:srgbClr val="212123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9778</TotalTime>
  <Words>33</Words>
  <Application>Microsoft Office PowerPoint</Application>
  <PresentationFormat>Widescreen</PresentationFormat>
  <Paragraphs>8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Söhne</vt:lpstr>
      <vt:lpstr>Wingdings 2</vt:lpstr>
      <vt:lpstr>Slate</vt:lpstr>
      <vt:lpstr>Optimizing Healthcare Expenditure through Machine Learning Insights    Michael Montana March 2, 2024</vt:lpstr>
      <vt:lpstr>Feature Overview</vt:lpstr>
      <vt:lpstr>Feature Processing</vt:lpstr>
      <vt:lpstr>Data Statistics</vt:lpstr>
      <vt:lpstr>Correlation Between the Features</vt:lpstr>
      <vt:lpstr>Modeling</vt:lpstr>
      <vt:lpstr>Dash Application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montana</dc:creator>
  <cp:lastModifiedBy>michael montana</cp:lastModifiedBy>
  <cp:revision>1</cp:revision>
  <dcterms:created xsi:type="dcterms:W3CDTF">2024-01-15T20:58:54Z</dcterms:created>
  <dcterms:modified xsi:type="dcterms:W3CDTF">2024-01-26T17:38:06Z</dcterms:modified>
</cp:coreProperties>
</file>